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5"/>
  </p:notesMasterIdLst>
  <p:handoutMasterIdLst>
    <p:handoutMasterId r:id="rId16"/>
  </p:handoutMasterIdLst>
  <p:sldIdLst>
    <p:sldId id="256" r:id="rId2"/>
    <p:sldId id="380" r:id="rId3"/>
    <p:sldId id="418" r:id="rId4"/>
    <p:sldId id="428" r:id="rId5"/>
    <p:sldId id="427" r:id="rId6"/>
    <p:sldId id="419" r:id="rId7"/>
    <p:sldId id="422" r:id="rId8"/>
    <p:sldId id="425" r:id="rId9"/>
    <p:sldId id="415" r:id="rId10"/>
    <p:sldId id="426" r:id="rId11"/>
    <p:sldId id="421" r:id="rId12"/>
    <p:sldId id="424" r:id="rId13"/>
    <p:sldId id="409" r:id="rId14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48"/>
    <p:restoredTop sz="93808" autoAdjust="0"/>
  </p:normalViewPr>
  <p:slideViewPr>
    <p:cSldViewPr snapToGrid="0">
      <p:cViewPr varScale="1">
        <p:scale>
          <a:sx n="40" d="100"/>
          <a:sy n="40" d="100"/>
        </p:scale>
        <p:origin x="312" y="744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8/5/19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gif>
</file>

<file path=ppt/media/image11.tif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ART allows AOT compilation </a:t>
            </a:r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29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711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xamarin/faster-startup-times-with-startup-tracing-on-android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hyperlink" Target="https://devblogs.microsoft.com/xamarin/xaml-hot-reload/" TargetMode="External"/><Relationship Id="rId4" Type="http://schemas.openxmlformats.org/officeDocument/2006/relationships/hyperlink" Target="https://devblogs.microsoft.com/xamarin/androidx-for-xamarin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/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Immutability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awesome stuff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330595"/>
          </a:xfrm>
        </p:spPr>
        <p:txBody>
          <a:bodyPr>
            <a:normAutofit/>
          </a:bodyPr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</a:t>
            </a:r>
          </a:p>
          <a:p>
            <a:r>
              <a:rPr lang="en-NZ" dirty="0">
                <a:hlinkClick r:id="rId3"/>
              </a:rPr>
              <a:t>https://devblogs.microsoft.com/xamarin/faster-startup-times-with-startup-tracing-on-android/</a:t>
            </a:r>
            <a:endParaRPr lang="en-NZ" dirty="0"/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/Jetpack (preview)</a:t>
            </a:r>
          </a:p>
          <a:p>
            <a:r>
              <a:rPr lang="en-NZ" dirty="0">
                <a:hlinkClick r:id="rId4"/>
              </a:rPr>
              <a:t>https://devblogs.microsoft.com/xamarin/androidx-for-xamarin/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Hot Reload for Xamarin Forms (preview)</a:t>
            </a:r>
          </a:p>
          <a:p>
            <a:r>
              <a:rPr lang="en-NZ" dirty="0">
                <a:hlinkClick r:id="rId5"/>
              </a:rPr>
              <a:t>https://devblogs.microsoft.com/xamarin/xaml-hot-reload/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91FA3-B442-2440-BB2D-751EBB1D3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34528" y="8817429"/>
            <a:ext cx="4855558" cy="432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10573924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Potential problems 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Advanced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a real project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06C38-4575-6541-9549-0535C2B1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100" y="1168400"/>
            <a:ext cx="5257800" cy="113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MVVM </a:t>
            </a:r>
            <a:r>
              <a:rPr lang="en-US" dirty="0"/>
              <a:t>app structure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3CA19E-BD88-AA41-9B89-1C1CFB242E6D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6054807" y="9158716"/>
            <a:ext cx="1056971" cy="0"/>
          </a:xfrm>
          <a:prstGeom prst="line">
            <a:avLst/>
          </a:prstGeom>
          <a:noFill/>
          <a:ln w="76200">
            <a:solidFill>
              <a:srgbClr val="76828C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6" y="403229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rgbClr val="76828C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788225" y="2693578"/>
            <a:ext cx="8904855" cy="860049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BankingPageViewModel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rgbClr val="76828C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1508527" y="6075963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1632091" y="6001820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1730941" y="5902963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665108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TotalViewModels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8" y="393755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234210" y="8535650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111778" y="8609792"/>
            <a:ext cx="5665108" cy="2175333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AccountViewModels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337182" y="8416196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7489188" y="5752294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sp>
        <p:nvSpPr>
          <p:cNvPr id="30" name="Rounded Rectangle 28">
            <a:extLst>
              <a:ext uri="{FF2B5EF4-FFF2-40B4-BE49-F238E27FC236}">
                <a16:creationId xmlns:a16="http://schemas.microsoft.com/office/drawing/2014/main" id="{9C065165-B5A2-6645-A6FA-75465A384585}"/>
              </a:ext>
            </a:extLst>
          </p:cNvPr>
          <p:cNvSpPr/>
          <p:nvPr/>
        </p:nvSpPr>
        <p:spPr>
          <a:xfrm rot="5400000" flipH="1">
            <a:off x="15919318" y="2204836"/>
            <a:ext cx="2423442" cy="4735845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 flipH="1">
            <a:off x="14936104" y="6551568"/>
            <a:ext cx="2553084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 flipH="1">
            <a:off x="12554465" y="7249023"/>
            <a:ext cx="897057" cy="116717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>
            <a:off x="4195584" y="9589255"/>
            <a:ext cx="3163580" cy="33148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55FAF88-02D9-344C-B925-B22C69ED2788}"/>
              </a:ext>
            </a:extLst>
          </p:cNvPr>
          <p:cNvSpPr txBox="1"/>
          <p:nvPr/>
        </p:nvSpPr>
        <p:spPr>
          <a:xfrm>
            <a:off x="7337182" y="9619764"/>
            <a:ext cx="4491935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DepositCommand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6A0B6B-1CF5-8846-8E49-A136948AF0B6}"/>
              </a:ext>
            </a:extLst>
          </p:cNvPr>
          <p:cNvCxnSpPr>
            <a:cxnSpLocks/>
          </p:cNvCxnSpPr>
          <p:nvPr/>
        </p:nvCxnSpPr>
        <p:spPr>
          <a:xfrm flipH="1" flipV="1">
            <a:off x="7312468" y="5205355"/>
            <a:ext cx="46696" cy="4549642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5220036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code!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0C671F-5797-924A-9846-45160600A28C}"/>
              </a:ext>
            </a:extLst>
          </p:cNvPr>
          <p:cNvSpPr/>
          <p:nvPr/>
        </p:nvSpPr>
        <p:spPr>
          <a:xfrm>
            <a:off x="10526812" y="329428"/>
            <a:ext cx="13125596" cy="13942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namespace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Redux.ViewModels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BaseViewModel</a:t>
            </a:r>
            <a:b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account,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_account = 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(Deposit);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(Withdraw);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Name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account.Name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Balance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account.Balance.ToString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D69D85"/>
                </a:solidFill>
                <a:latin typeface="Menlo" panose="020B0609030804020204" pitchFamily="49" charset="0"/>
              </a:rPr>
              <a:t>"c"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get</a:t>
            </a:r>
            <a:b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&lt;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.OrangeRed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.DimGray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void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Withdraw()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account.AccountType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==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AccountType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.Credit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||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&gt;=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(Balance));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bankingPageViewModel.UpdateTotals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...    </a:t>
            </a:r>
          </a:p>
          <a:p>
            <a:pPr marR="0" algn="l" rtl="0"/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AU" sz="1800" b="0" dirty="0">
              <a:latin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02053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UI Mapping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 change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Propagation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Service calls</a:t>
            </a: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3D4B7-1AE9-9044-8559-FEADB0D1303B}"/>
              </a:ext>
            </a:extLst>
          </p:cNvPr>
          <p:cNvCxnSpPr>
            <a:cxnSpLocks/>
          </p:cNvCxnSpPr>
          <p:nvPr/>
        </p:nvCxnSpPr>
        <p:spPr>
          <a:xfrm flipH="1">
            <a:off x="17460850" y="12149149"/>
            <a:ext cx="1765138" cy="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C15C23E-726A-554A-92C0-5EDE3CD50C66}"/>
              </a:ext>
            </a:extLst>
          </p:cNvPr>
          <p:cNvSpPr/>
          <p:nvPr/>
        </p:nvSpPr>
        <p:spPr>
          <a:xfrm>
            <a:off x="19479016" y="7855190"/>
            <a:ext cx="33890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UI 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1096696" y="4610801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A02F24-5755-1F48-BD94-E0F484D74996}"/>
              </a:ext>
            </a:extLst>
          </p:cNvPr>
          <p:cNvSpPr/>
          <p:nvPr/>
        </p:nvSpPr>
        <p:spPr>
          <a:xfrm>
            <a:off x="19336438" y="11733650"/>
            <a:ext cx="35205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Propagation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9462414" y="2794840"/>
            <a:ext cx="1835994" cy="181596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F1C74-AD3F-7B48-A3F4-56E9BEDCF5D0}"/>
              </a:ext>
            </a:extLst>
          </p:cNvPr>
          <p:cNvSpPr/>
          <p:nvPr/>
        </p:nvSpPr>
        <p:spPr>
          <a:xfrm>
            <a:off x="19462414" y="9029593"/>
            <a:ext cx="29193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Validation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47F7F1-2C28-2E48-8995-82B2E66218CD}"/>
              </a:ext>
            </a:extLst>
          </p:cNvPr>
          <p:cNvCxnSpPr>
            <a:cxnSpLocks/>
          </p:cNvCxnSpPr>
          <p:nvPr/>
        </p:nvCxnSpPr>
        <p:spPr>
          <a:xfrm flipH="1">
            <a:off x="16753276" y="9422227"/>
            <a:ext cx="2472712" cy="403839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765059-71A3-C548-BCCB-B25EE49160B8}"/>
              </a:ext>
            </a:extLst>
          </p:cNvPr>
          <p:cNvCxnSpPr>
            <a:cxnSpLocks/>
          </p:cNvCxnSpPr>
          <p:nvPr/>
        </p:nvCxnSpPr>
        <p:spPr>
          <a:xfrm flipH="1" flipV="1">
            <a:off x="15227595" y="7018372"/>
            <a:ext cx="3775983" cy="1224374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5DAFABF-A7D4-D24B-8DA6-823E366C4408}"/>
              </a:ext>
            </a:extLst>
          </p:cNvPr>
          <p:cNvSpPr/>
          <p:nvPr/>
        </p:nvSpPr>
        <p:spPr>
          <a:xfrm>
            <a:off x="19395483" y="10554169"/>
            <a:ext cx="38058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 Change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83CA58-B1DE-D046-988E-9C2E70CEAD56}"/>
              </a:ext>
            </a:extLst>
          </p:cNvPr>
          <p:cNvCxnSpPr>
            <a:cxnSpLocks/>
          </p:cNvCxnSpPr>
          <p:nvPr/>
        </p:nvCxnSpPr>
        <p:spPr>
          <a:xfrm flipH="1">
            <a:off x="16165286" y="10969667"/>
            <a:ext cx="3130964" cy="0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D0887-58B5-3F41-A652-77767470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080" y="2386584"/>
            <a:ext cx="15128368" cy="9500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441147"/>
            <a:ext cx="1219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 Native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code!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8727</TotalTime>
  <Words>235</Words>
  <Application>Microsoft Macintosh PowerPoint</Application>
  <PresentationFormat>Custom</PresentationFormat>
  <Paragraphs>100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.AppleSystemUIFont</vt:lpstr>
      <vt:lpstr>Arial</vt:lpstr>
      <vt:lpstr>Avenir Roman</vt:lpstr>
      <vt:lpstr>Calibri</vt:lpstr>
      <vt:lpstr>Calibri Light</vt:lpstr>
      <vt:lpstr>Helvetica</vt:lpstr>
      <vt:lpstr>Menlo</vt:lpstr>
      <vt:lpstr>Segoe UI</vt:lpstr>
      <vt:lpstr>Segoe UI Light</vt:lpstr>
      <vt:lpstr>Segoe UI Semibold</vt:lpstr>
      <vt:lpstr>Times New Roman</vt:lpstr>
      <vt:lpstr>Custom Design</vt:lpstr>
      <vt:lpstr>PowerPoint Presentation</vt:lpstr>
      <vt:lpstr>What to expect</vt:lpstr>
      <vt:lpstr>MVVM app</vt:lpstr>
      <vt:lpstr>MVVM app structure</vt:lpstr>
      <vt:lpstr>Show me code!</vt:lpstr>
      <vt:lpstr>Potential problems</vt:lpstr>
      <vt:lpstr>Redux</vt:lpstr>
      <vt:lpstr>Redux</vt:lpstr>
      <vt:lpstr>Show me code!</vt:lpstr>
      <vt:lpstr>Real project considerations</vt:lpstr>
      <vt:lpstr>More reading</vt:lpstr>
      <vt:lpstr>Other awesome stuff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Andrew Revell</cp:lastModifiedBy>
  <cp:revision>396</cp:revision>
  <cp:lastPrinted>2015-12-14T23:08:45Z</cp:lastPrinted>
  <dcterms:modified xsi:type="dcterms:W3CDTF">2019-08-05T09:32:49Z</dcterms:modified>
</cp:coreProperties>
</file>